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ексей\Desktop\дистанционка\1231231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4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9714" y="1971201"/>
            <a:ext cx="7772400" cy="1470025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АДВОКАТУРА: ПОНЯТИЕ, РОЛЬ В ОБЩЕСТВЕ, ОСНОВНЫЕ ПРИНЦИПЫ.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64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5865515"/>
          </a:xfrm>
        </p:spPr>
        <p:txBody>
          <a:bodyPr>
            <a:noAutofit/>
          </a:bodyPr>
          <a:lstStyle/>
          <a:p>
            <a:pPr marL="0" indent="457200" algn="just">
              <a:lnSpc>
                <a:spcPct val="120000"/>
              </a:lnSpc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Согласно ч.4 ст. 6 Закона «Об адвокатуре и адвокатской деятельности» ДНР, адвокат не вправе:</a:t>
            </a:r>
          </a:p>
          <a:p>
            <a:pPr marL="0" indent="457200" algn="just">
              <a:lnSpc>
                <a:spcPct val="120000"/>
              </a:lnSpc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1) принимать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лица, обратившегося к нему за оказанием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юридической помощи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поручение в случае, если оно имеет заведомо незаконный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характер;</a:t>
            </a:r>
          </a:p>
          <a:p>
            <a:pPr marL="0" indent="457200" algn="just">
              <a:lnSpc>
                <a:spcPct val="120000"/>
              </a:lnSpc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 принимать от лица, обратившегося к нему за оказанием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юридической помощи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поручение в случаях, если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он:</a:t>
            </a:r>
          </a:p>
          <a:p>
            <a:pPr marL="0" indent="457200" algn="just">
              <a:lnSpc>
                <a:spcPct val="120000"/>
              </a:lnSpc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имеет самостоятельный интерес по предмету соглашения с доверителем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отличный от интереса данного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лица;</a:t>
            </a:r>
          </a:p>
          <a:p>
            <a:pPr marL="0" indent="457200" algn="just">
              <a:lnSpc>
                <a:spcPct val="120000"/>
              </a:lnSpc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 участвовал в деле в качестве судьи или арбитра,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посредника, прокурора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следователя, дознавателя, эксперта, специалиста,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переводчика, является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данному делу потерпевшим или свидетелем, а также, если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являлся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должностным лицом, в компетенции которого находилось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принятие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решения в интересах данного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лица;</a:t>
            </a:r>
          </a:p>
          <a:p>
            <a:pPr marL="0" indent="457200" algn="just">
              <a:lnSpc>
                <a:spcPct val="120000"/>
              </a:lnSpc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 состоит в родственных или семейных отношениях с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должностным лицом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которое принимало или принимает участие в расследовании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или рассмотрении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дела данного лица;</a:t>
            </a:r>
          </a:p>
          <a:p>
            <a:pPr marL="0" indent="457200" algn="just">
              <a:lnSpc>
                <a:spcPct val="120000"/>
              </a:lnSpc>
              <a:buNone/>
            </a:pPr>
            <a:endParaRPr lang="ru-RU" sz="20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lnSpc>
                <a:spcPct val="120000"/>
              </a:lnSpc>
              <a:buNone/>
            </a:pPr>
            <a:endParaRPr lang="ru-RU" sz="20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lnSpc>
                <a:spcPct val="120000"/>
              </a:lnSpc>
              <a:buNone/>
            </a:pPr>
            <a:endParaRPr lang="ru-RU" sz="20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272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435280" cy="5865515"/>
          </a:xfrm>
        </p:spPr>
        <p:txBody>
          <a:bodyPr>
            <a:normAutofit/>
          </a:bodyPr>
          <a:lstStyle/>
          <a:p>
            <a:pPr marL="0" indent="457200" algn="just">
              <a:buNone/>
            </a:pP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г) оказывает юридическую помощь доверителю, интересы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которого противоречат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интересам данного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лица; </a:t>
            </a:r>
          </a:p>
          <a:p>
            <a:pPr marL="0" indent="457200" algn="just"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 занимать по делу позицию вопреки воле доверителя, за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исключением случаев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когда адвокат убежден в наличии самооговора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доверителя; </a:t>
            </a:r>
          </a:p>
          <a:p>
            <a:pPr marL="0" indent="457200" algn="just"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 делать публичные заявления о доказанности вины доверителя,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тот ее отрицает;</a:t>
            </a:r>
          </a:p>
          <a:p>
            <a:pPr marL="0" indent="457200" algn="just"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Разглашать сведения, сообщенные ему доверителем в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оказанием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последнему юридической помощи, без согласия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доверителя;</a:t>
            </a:r>
          </a:p>
          <a:p>
            <a:pPr marL="0" indent="457200" algn="just"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 отказаться от принятой на себя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защиты.</a:t>
            </a:r>
          </a:p>
          <a:p>
            <a:pPr marL="0" indent="457200" algn="just"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Негласное сотрудничество на контрактной основе адвоката с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органами, осуществляющими оперативно-розыскную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деятельность, запрещается.</a:t>
            </a:r>
          </a:p>
          <a:p>
            <a:endParaRPr lang="ru-RU" dirty="0"/>
          </a:p>
        </p:txBody>
      </p:sp>
      <p:pic>
        <p:nvPicPr>
          <p:cNvPr id="3074" name="Picture 2" descr="C:\Users\Алексей\Desktop\дистанционка\legal_advice_almaty_1000x5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581128"/>
            <a:ext cx="3672408" cy="1807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728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Адвокатура и ее назначение в обществе. Конституционные нормы.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00200"/>
            <a:ext cx="8424936" cy="4709120"/>
          </a:xfrm>
        </p:spPr>
        <p:txBody>
          <a:bodyPr>
            <a:noAutofit/>
          </a:bodyPr>
          <a:lstStyle/>
          <a:p>
            <a:pPr marL="0" indent="457200" algn="just">
              <a:buNone/>
            </a:pP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Согласно ч. 1 ст. 38 Конституции ДНР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(далее Конституция) государство гарантирует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защиту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 человека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гражданина в ДНР. В другой конституционной норме (ст.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39) устанавливаются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гарантии на судебную защиту прав и свобод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гражданина. Эти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конституционные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принципы воплощены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ряде норм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уголовно-процессуального кодекса ДНР (далее УПК ДНР),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которых основная роль в защите граждан,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том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числе на бесплатной для граждан основе, в досудебном и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судебном уголовном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процессе отводится адвокатуре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457200" algn="just">
              <a:buNone/>
            </a:pP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Традиционно было принято считать, что роль адвокатуры сводилась лишь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 обеспечению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подозреваемому, обвиняемому или подсудимому права на защиту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суде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оказанию консультационной помощи и представительству в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гражданском судопроизводстве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Однако, деятельность адвокатуры ДНР за последние 4 года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момента </a:t>
            </a:r>
            <a:r>
              <a:rPr lang="ru-RU" sz="2000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самопреобразования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этого института, значительно изменилась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69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76672"/>
            <a:ext cx="8496944" cy="5606083"/>
          </a:xfrm>
        </p:spPr>
        <p:txBody>
          <a:bodyPr>
            <a:normAutofit fontScale="25000" lnSpcReduction="20000"/>
          </a:bodyPr>
          <a:lstStyle/>
          <a:p>
            <a:pPr marL="0" indent="457200" algn="just">
              <a:lnSpc>
                <a:spcPct val="120000"/>
              </a:lnSpc>
              <a:buNone/>
            </a:pPr>
            <a:r>
              <a:rPr lang="ru-RU" sz="8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соответствии с ч. 1 </a:t>
            </a:r>
            <a:r>
              <a:rPr lang="ru-RU" sz="8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</a:t>
            </a:r>
            <a:r>
              <a:rPr lang="ru-RU" sz="8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8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8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Закона «Об адвокатуре и адвокатской деятельности» № 25-IHC от 3 апреля 2015 года (далее Закон) принятым Постановлением Народного Совета ДНР </a:t>
            </a:r>
            <a:r>
              <a:rPr lang="ru-RU" sz="8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24.09.2020г</a:t>
            </a:r>
            <a:r>
              <a:rPr lang="ru-RU" sz="8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Адвокатура является профессиональным сообществом адвокатов и </a:t>
            </a:r>
            <a:r>
              <a:rPr lang="ru-RU" sz="8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институт </a:t>
            </a:r>
            <a:r>
              <a:rPr lang="ru-RU" sz="8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гражданского общества не входит в систему органов </a:t>
            </a:r>
            <a:r>
              <a:rPr lang="ru-RU" sz="8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государственной власти </a:t>
            </a:r>
            <a:r>
              <a:rPr lang="ru-RU" sz="8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органов местного самоуправления.</a:t>
            </a:r>
          </a:p>
          <a:p>
            <a:pPr marL="0" indent="457200" algn="just">
              <a:lnSpc>
                <a:spcPct val="120000"/>
              </a:lnSpc>
              <a:buNone/>
            </a:pPr>
            <a:r>
              <a:rPr lang="ru-RU" sz="8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Такая </a:t>
            </a:r>
            <a:r>
              <a:rPr lang="ru-RU" sz="8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трактовка является официальным определением. Законодатель указал, что адвокатура является институтом гражданского общества. </a:t>
            </a:r>
            <a:endParaRPr lang="ru-RU" sz="80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lnSpc>
                <a:spcPct val="120000"/>
              </a:lnSpc>
              <a:buNone/>
            </a:pPr>
            <a:r>
              <a:rPr lang="ru-RU" sz="8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Понятия </a:t>
            </a:r>
            <a:r>
              <a:rPr lang="ru-RU" sz="8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«адвокатура» и «гражданское общество» имеют очень глубокое конституционно-правовое содержание, несмотря на то, что сами эти термины в тексте Конституции ДНР не </a:t>
            </a:r>
            <a:r>
              <a:rPr lang="ru-RU" sz="8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используются.</a:t>
            </a:r>
            <a:endParaRPr lang="ru-RU" sz="80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Алексей\Desktop\дистанционка\1600-web_182969482_origi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149080"/>
            <a:ext cx="4022328" cy="2493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990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568952" cy="6192688"/>
          </a:xfrm>
        </p:spPr>
        <p:txBody>
          <a:bodyPr>
            <a:normAutofit/>
          </a:bodyPr>
          <a:lstStyle/>
          <a:p>
            <a:pPr marL="0" indent="457200" algn="just">
              <a:lnSpc>
                <a:spcPct val="110000"/>
              </a:lnSpc>
              <a:buNone/>
            </a:pP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целью обеспечения надлежащего осуществления адвокатской деятельности, соблюдения гарантий </a:t>
            </a:r>
            <a:r>
              <a:rPr lang="ru-RU" sz="2000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адвокатскойдеятельности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защиты профессиональных прав адвокатов, обеспечения высокого профессионального уровня адвокатов и решения вопросов дисциплинарной ответственности адвокатов в ДНР действует адвокатское самоуправление.</a:t>
            </a:r>
          </a:p>
          <a:p>
            <a:pPr marL="0" indent="457200" algn="just">
              <a:lnSpc>
                <a:spcPct val="110000"/>
              </a:lnSpc>
              <a:buNone/>
            </a:pP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Таким образом, все адвокаты ДНР образуют Адвокатуру ДНР, которая на сегодняшний день является единственным законодательно признанным институтом гражданского общества, на которую возложена обязанность обеспечивать защиту прав и свобод человека и гражданина, имеет «публично- правовое значение».</a:t>
            </a:r>
          </a:p>
          <a:p>
            <a:pPr marL="0" indent="457200" algn="just">
              <a:lnSpc>
                <a:spcPct val="110000"/>
              </a:lnSpc>
              <a:buNone/>
            </a:pP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именно, не государство, а Конституции ДНР – «многонациональный народ Донецкой Народной Республики» – наделил адвокатуру неотъемлемым правом выполнить обязанность по защите высшей конституционной ценности – прав и свобод человека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457200" algn="just">
              <a:lnSpc>
                <a:spcPct val="110000"/>
              </a:lnSpc>
              <a:buNone/>
            </a:pP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случайно именно адвокат противостоит в уголовном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судопроизводстве государственному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обвинителю.</a:t>
            </a:r>
          </a:p>
          <a:p>
            <a:pPr>
              <a:lnSpc>
                <a:spcPct val="110000"/>
              </a:lnSpc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342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496944" cy="6192688"/>
          </a:xfrm>
        </p:spPr>
        <p:txBody>
          <a:bodyPr>
            <a:normAutofit/>
          </a:bodyPr>
          <a:lstStyle/>
          <a:p>
            <a:pPr marL="0" indent="457200" algn="just">
              <a:buNone/>
            </a:pP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Названные нормы Конституции ДНР относятся к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основам конституционного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строя и включают в себя:</a:t>
            </a:r>
          </a:p>
          <a:p>
            <a:pPr marL="0" indent="457200" algn="just">
              <a:buNone/>
            </a:pP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как само собой разумеющееся защиту гражданского общества;</a:t>
            </a:r>
          </a:p>
          <a:p>
            <a:pPr marL="0" indent="457200" algn="just">
              <a:buNone/>
            </a:pP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как составляющую защиты прав и свобод человека и гражданина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соответственно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обязанность адвокатуры;</a:t>
            </a:r>
          </a:p>
          <a:p>
            <a:pPr marL="0" indent="457200" algn="just">
              <a:buNone/>
            </a:pP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как независимого от государства института гражданского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общества осуществлять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защиту гражданского общества, прав и свобод человека.</a:t>
            </a:r>
          </a:p>
        </p:txBody>
      </p:sp>
      <p:pic>
        <p:nvPicPr>
          <p:cNvPr id="2050" name="Picture 2" descr="C:\Users\Алексей\Desktop\дистанционка\9c1721aa37ba149abad474a5a82d4e6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212976"/>
            <a:ext cx="4248472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329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принципы деятельности адвокатуры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Свои задачи перед гражданским обществом адвокатура реализует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путем выполнения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принципов своей деятельности, определенных в ч.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ст.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 адвокатуре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адвокатской деятельности». К ним относятся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457200" algn="just"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независимости;</a:t>
            </a:r>
          </a:p>
          <a:p>
            <a:pPr marL="0" indent="457200" algn="just"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законности;</a:t>
            </a:r>
          </a:p>
          <a:p>
            <a:pPr marL="0" indent="457200" algn="just"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самоуправления;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buNone/>
            </a:pP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корпоративности;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buNone/>
            </a:pP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равноправия адвокатов;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buNone/>
            </a:pPr>
            <a:endParaRPr lang="ru-RU" sz="20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415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424936" cy="5865515"/>
          </a:xfrm>
        </p:spPr>
        <p:txBody>
          <a:bodyPr>
            <a:noAutofit/>
          </a:bodyPr>
          <a:lstStyle/>
          <a:p>
            <a:pPr marL="0" indent="457200" algn="just"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законности адвокатской деятельности подразумевает обязанность адвоката добросовестно и честно отстаивать права и интересы своего доверителя, руководствуясь только нормами закона и используя все незапрещенные законом средствами. Адвокат не вправе принимать от доверителя поручение, если оно имеет заведомо противозаконный характер.</a:t>
            </a:r>
          </a:p>
        </p:txBody>
      </p:sp>
      <p:pic>
        <p:nvPicPr>
          <p:cNvPr id="1026" name="Picture 2" descr="C:\Users\Алексей\Desktop\дистанционка\cropped-1588676583_23-p-yuridicheskie-foni-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492896"/>
            <a:ext cx="6350000" cy="376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5087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6048672"/>
          </a:xfrm>
        </p:spPr>
        <p:txBody>
          <a:bodyPr>
            <a:noAutofit/>
          </a:bodyPr>
          <a:lstStyle/>
          <a:p>
            <a:pPr marL="0" indent="457200" algn="just">
              <a:buNone/>
            </a:pP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независимости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адвокатов при осуществлении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своей профессиональной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деятельности характеризуется тем, что адвокатура не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входит в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систему органов государственной власти и органов местного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самоуправления.</a:t>
            </a:r>
          </a:p>
          <a:p>
            <a:pPr marL="0" indent="457200" algn="just"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Адвокат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осуществлении адвокатской деятельности не может быть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связан никакими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приказами, указаниями и иными формами воздействия на него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стороны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органов адвокатского сообщества, адвокатского образования,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другими внешними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факторами. Он является самостоятельной фигурой в выборе форм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методов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защиты или других видов юридической помощи, основываясь только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законе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воле своего доверителя, если она не противоречит закону. Этот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 означает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экономическую независимость адвоката, а также сложность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привлечения его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ответственности.</a:t>
            </a:r>
          </a:p>
          <a:p>
            <a:pPr marL="0" indent="457200" algn="just">
              <a:buNone/>
            </a:pP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 самоуправления адвокатуры заключается в том, что адвокатура, в том числе адвокатские образования, не может быть создана, управляема или ликвидирована государственными или иными органами, организациями или лицами, не являющимися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адвокатами.</a:t>
            </a:r>
          </a:p>
          <a:p>
            <a:pPr marL="0" indent="457200" algn="just">
              <a:buNone/>
            </a:pP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 корпоративности – принцип, в соответствии с которым адвокатура организована и осуществляет свою деятельность в качестве добровольного объединения лиц, имеющих общие интересы и цели.</a:t>
            </a:r>
          </a:p>
        </p:txBody>
      </p:sp>
    </p:spTree>
    <p:extLst>
      <p:ext uri="{BB962C8B-B14F-4D97-AF65-F5344CB8AC3E}">
        <p14:creationId xmlns:p14="http://schemas.microsoft.com/office/powerpoint/2010/main" val="56312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8424936" cy="5865515"/>
          </a:xfrm>
        </p:spPr>
        <p:txBody>
          <a:bodyPr>
            <a:noAutofit/>
          </a:bodyPr>
          <a:lstStyle/>
          <a:p>
            <a:pPr marL="0" indent="457200" algn="just">
              <a:lnSpc>
                <a:spcPct val="120000"/>
              </a:lnSpc>
              <a:buNone/>
            </a:pP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соответствии с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принципом равноправия все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адвокаты равны:</a:t>
            </a:r>
          </a:p>
          <a:p>
            <a:pPr marL="0" indent="457200" algn="just">
              <a:lnSpc>
                <a:spcPct val="120000"/>
              </a:lnSpc>
              <a:buNone/>
            </a:pP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1) при приобретении статуса ко всем претендентам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применяются одинаковые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требования;</a:t>
            </a:r>
          </a:p>
          <a:p>
            <a:pPr marL="0" indent="457200" algn="just">
              <a:lnSpc>
                <a:spcPct val="120000"/>
              </a:lnSpc>
              <a:buNone/>
            </a:pP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2) все адвокаты обладают равными правами и обязанностями;</a:t>
            </a:r>
          </a:p>
          <a:p>
            <a:pPr marL="0" indent="457200" algn="just">
              <a:lnSpc>
                <a:spcPct val="120000"/>
              </a:lnSpc>
              <a:buNone/>
            </a:pP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3) законодательством гарантировано равенство статусов адвокатов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вне зависимости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времени приобретения этого статуса. Исключение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составляют только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адвокаты иностранных государств, которые могут оказывать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юридическую помощь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ДНР только по вопросам права иностранного государства, и они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допускаются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 оказанию юридической помощи по вопросам, связанным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государственной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тайной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2050" name="Picture 2" descr="C:\Users\Алексей\Desktop\дистанционка\Punish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437112"/>
            <a:ext cx="3677146" cy="2130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10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1034</Words>
  <Application>Microsoft Office PowerPoint</Application>
  <PresentationFormat>Экран (4:3)</PresentationFormat>
  <Paragraphs>44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АДВОКАТУРА: ПОНЯТИЕ, РОЛЬ В ОБЩЕСТВЕ, ОСНОВНЫЕ ПРИНЦИПЫ.</vt:lpstr>
      <vt:lpstr>Адвокатура и ее назначение в обществе. Конституционные нормы.</vt:lpstr>
      <vt:lpstr>Презентация PowerPoint</vt:lpstr>
      <vt:lpstr>Презентация PowerPoint</vt:lpstr>
      <vt:lpstr>Презентация PowerPoint</vt:lpstr>
      <vt:lpstr>Основные принципы деятельности адвокатуры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АДВОКАТУРА: ПОНЯТИЕ, РОЛЬ В ОБЩЕСТВЕ, ОСНОВНЫЕ ПРИНЦИПЫ.</dc:title>
  <dc:creator>Алексей</dc:creator>
  <cp:lastModifiedBy>Алексей</cp:lastModifiedBy>
  <cp:revision>8</cp:revision>
  <dcterms:created xsi:type="dcterms:W3CDTF">2021-02-16T17:43:57Z</dcterms:created>
  <dcterms:modified xsi:type="dcterms:W3CDTF">2021-02-19T12:31:19Z</dcterms:modified>
</cp:coreProperties>
</file>